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5" r:id="rId2"/>
    <p:sldId id="257" r:id="rId3"/>
    <p:sldId id="258" r:id="rId4"/>
    <p:sldId id="259" r:id="rId5"/>
    <p:sldId id="260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AFA"/>
    <a:srgbClr val="190649"/>
    <a:srgbClr val="512BD4"/>
    <a:srgbClr val="B9AAEE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58"/>
    <p:restoredTop sz="94694"/>
  </p:normalViewPr>
  <p:slideViewPr>
    <p:cSldViewPr snapToGrid="0">
      <p:cViewPr varScale="1">
        <p:scale>
          <a:sx n="152" d="100"/>
          <a:sy n="152" d="100"/>
        </p:scale>
        <p:origin x="9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776BBC-6611-4CBB-B161-09781315D491}" type="datetimeFigureOut">
              <a:rPr lang="en-GB" smtClean="0"/>
              <a:t>25/10/2022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529CFE-8F6F-4949-8A76-92D264FE93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8032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529CFE-8F6F-4949-8A76-92D264FE938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661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toon character with a plane in the background&#10;&#10;Description automatically generated with low confidence">
            <a:extLst>
              <a:ext uri="{FF2B5EF4-FFF2-40B4-BE49-F238E27FC236}">
                <a16:creationId xmlns:a16="http://schemas.microsoft.com/office/drawing/2014/main" id="{A614F9B3-5100-D68E-890F-B0960B6EB9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8283" y="0"/>
            <a:ext cx="12200283" cy="6862659"/>
          </a:xfrm>
          <a:prstGeom prst="rect">
            <a:avLst/>
          </a:prstGeom>
        </p:spPr>
      </p:pic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0EC1E5A-476C-18B5-2CDE-65D1EF637FC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54709" y="534981"/>
            <a:ext cx="1609344" cy="676911"/>
          </a:xfrm>
          <a:prstGeom prst="rect">
            <a:avLst/>
          </a:prstGeom>
        </p:spPr>
      </p:pic>
      <p:sp>
        <p:nvSpPr>
          <p:cNvPr id="6" name="TextBox 7">
            <a:extLst>
              <a:ext uri="{FF2B5EF4-FFF2-40B4-BE49-F238E27FC236}">
                <a16:creationId xmlns:a16="http://schemas.microsoft.com/office/drawing/2014/main" id="{FDA4CBAF-933E-EF91-D0CE-BF77FB41F8F0}"/>
              </a:ext>
            </a:extLst>
          </p:cNvPr>
          <p:cNvSpPr txBox="1"/>
          <p:nvPr userDrawn="1"/>
        </p:nvSpPr>
        <p:spPr>
          <a:xfrm>
            <a:off x="8455722" y="510670"/>
            <a:ext cx="23036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Open Sans" pitchFamily="2" charset="0"/>
                <a:cs typeface="Open Sans" pitchFamily="2" charset="0"/>
              </a:rPr>
              <a:t>In partnership with: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02506" y="5957894"/>
            <a:ext cx="4961547" cy="676911"/>
          </a:xfrm>
        </p:spPr>
        <p:txBody>
          <a:bodyPr>
            <a:normAutofit/>
          </a:bodyPr>
          <a:lstStyle>
            <a:lvl1pPr marL="0" indent="0" algn="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1E99F1BE-0E80-B89D-4BA9-A736550F5B54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10/25/2022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  <p:pic>
        <p:nvPicPr>
          <p:cNvPr id="7" name="Picture 6" descr="Shape, rectangle&#10;&#10;Description automatically generated">
            <a:extLst>
              <a:ext uri="{FF2B5EF4-FFF2-40B4-BE49-F238E27FC236}">
                <a16:creationId xmlns:a16="http://schemas.microsoft.com/office/drawing/2014/main" id="{8539CE95-93D5-587C-21C5-84E6799D27B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visualstudio_dev_intro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dotnetstudentcsc" TargetMode="External"/><Relationship Id="rId2" Type="http://schemas.openxmlformats.org/officeDocument/2006/relationships/hyperlink" Target="http://aka.ms/learnstudent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aka.ms/visualstudio_dev_intro" TargetMode="External"/><Relationship Id="rId4" Type="http://schemas.openxmlformats.org/officeDocument/2006/relationships/hyperlink" Target="https://github.com/microsoft/dotnetconf-studentzon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Dr. Diego Colombo </a:t>
            </a:r>
          </a:p>
          <a:p>
            <a:r>
              <a:rPr lang="en-US" dirty="0"/>
              <a:t>Principal Software Engineer .NET Interactive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3703320"/>
            <a:ext cx="10914777" cy="845734"/>
          </a:xfrm>
        </p:spPr>
        <p:txBody>
          <a:bodyPr>
            <a:normAutofit fontScale="90000"/>
          </a:bodyPr>
          <a:lstStyle/>
          <a:p>
            <a:r>
              <a:rPr lang="en-US" dirty="0"/>
              <a:t>Next Steps: </a:t>
            </a:r>
            <a:br>
              <a:rPr lang="en-US" dirty="0"/>
            </a:br>
            <a:r>
              <a:rPr lang="en-US" dirty="0"/>
              <a:t>Getting Top Marks for your next assignment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Ace your next assignment with .NET and test driven development tips and techniques</a:t>
            </a:r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Steps: </a:t>
            </a:r>
            <a:br>
              <a:rPr lang="en-US" dirty="0"/>
            </a:br>
            <a:r>
              <a:rPr lang="en-US" dirty="0"/>
              <a:t>Getting Top Marks for your next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to get it done? More important is the question :</a:t>
            </a:r>
          </a:p>
          <a:p>
            <a:pPr marL="0" indent="0" algn="ctr">
              <a:buNone/>
            </a:pPr>
            <a:r>
              <a:rPr lang="en-US" sz="3200" b="1" dirty="0"/>
              <a:t>“what does DONE mean?”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Done</a:t>
            </a:r>
            <a:r>
              <a:rPr lang="en-US" dirty="0"/>
              <a:t> means that the task we completed </a:t>
            </a:r>
            <a:r>
              <a:rPr lang="en-US" b="1" dirty="0"/>
              <a:t>satisfies the requirements and specifications</a:t>
            </a:r>
            <a:r>
              <a:rPr lang="en-US" dirty="0"/>
              <a:t>, does not mean it is perfect, it means it performs exactly as expected.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When expectations are agreed upon, they can be called </a:t>
            </a:r>
            <a:r>
              <a:rPr lang="en-US" b="1" dirty="0"/>
              <a:t>Acceptance criteria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if we apply this concept while tackling the assignment we have? Does this mean we checked all the boxes?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8FD40CB-A339-3925-5F3E-709DFC013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Steps: </a:t>
            </a:r>
            <a:br>
              <a:rPr lang="en-US" dirty="0"/>
            </a:br>
            <a:r>
              <a:rPr lang="en-US" dirty="0"/>
              <a:t>Getting Top Marks for your next assignment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60B168-9DEC-7EA5-0CB9-D0CF1DC19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This is called </a:t>
            </a:r>
          </a:p>
          <a:p>
            <a:r>
              <a:rPr lang="en-GB" b="1" dirty="0"/>
              <a:t>T</a:t>
            </a:r>
            <a:r>
              <a:rPr lang="en-GB" dirty="0"/>
              <a:t>est</a:t>
            </a:r>
          </a:p>
          <a:p>
            <a:r>
              <a:rPr lang="en-GB" b="1" dirty="0"/>
              <a:t>D</a:t>
            </a:r>
            <a:r>
              <a:rPr lang="en-GB" dirty="0"/>
              <a:t>riven</a:t>
            </a:r>
          </a:p>
          <a:p>
            <a:r>
              <a:rPr lang="en-GB" b="1" dirty="0"/>
              <a:t>D</a:t>
            </a:r>
            <a:r>
              <a:rPr lang="en-GB" dirty="0"/>
              <a:t>evelopment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b="1" dirty="0"/>
              <a:t>TDD</a:t>
            </a:r>
            <a:r>
              <a:rPr lang="en-GB" dirty="0"/>
              <a:t> for you, my friends.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is all about?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B2ECBA-2287-8D01-7004-A3E31103E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Steps: </a:t>
            </a:r>
            <a:br>
              <a:rPr lang="en-US" dirty="0"/>
            </a:br>
            <a:r>
              <a:rPr lang="en-US" dirty="0"/>
              <a:t>Getting Top Marks for your next assignment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AF89DE1-6AC3-4FB6-1F6B-090A8A1AC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You can read more here : </a:t>
            </a:r>
            <a:r>
              <a:rPr lang="en-GB" sz="2000" b="1" i="0" u="sng" dirty="0">
                <a:solidFill>
                  <a:srgbClr val="003FC4"/>
                </a:solidFill>
                <a:effectLst/>
                <a:latin typeface="AvertaStd-Regular"/>
                <a:hlinkClick r:id="rId2"/>
              </a:rPr>
              <a:t>https://aka.ms/visualstudio_dev_intro</a:t>
            </a:r>
            <a:endParaRPr lang="en-GB" sz="2000" b="1" dirty="0"/>
          </a:p>
          <a:p>
            <a:pPr marL="0" indent="0">
              <a:buNone/>
            </a:pPr>
            <a:r>
              <a:rPr lang="en-GB" dirty="0"/>
              <a:t> but let’s understand the core, let’s understand </a:t>
            </a:r>
            <a:r>
              <a:rPr lang="en-GB" b="1" dirty="0"/>
              <a:t>why</a:t>
            </a:r>
            <a:r>
              <a:rPr lang="en-GB" dirty="0"/>
              <a:t> we test.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Usually, you will do it because</a:t>
            </a:r>
          </a:p>
          <a:p>
            <a:r>
              <a:rPr lang="en-GB" dirty="0"/>
              <a:t>You want to be sure that you are </a:t>
            </a:r>
            <a:r>
              <a:rPr lang="en-GB" b="1" dirty="0"/>
              <a:t>building the right thing</a:t>
            </a:r>
          </a:p>
          <a:p>
            <a:r>
              <a:rPr lang="en-GB" dirty="0"/>
              <a:t>You want to be sure it </a:t>
            </a:r>
            <a:r>
              <a:rPr lang="en-GB" b="1" dirty="0"/>
              <a:t>behaves correctly</a:t>
            </a:r>
          </a:p>
          <a:p>
            <a:r>
              <a:rPr lang="en-GB" dirty="0"/>
              <a:t>You want you </a:t>
            </a:r>
            <a:r>
              <a:rPr lang="en-GB" b="1" dirty="0"/>
              <a:t>solution</a:t>
            </a:r>
            <a:r>
              <a:rPr lang="en-GB" dirty="0"/>
              <a:t> to be </a:t>
            </a:r>
            <a:r>
              <a:rPr lang="en-GB" b="1" dirty="0"/>
              <a:t>approved</a:t>
            </a:r>
          </a:p>
          <a:p>
            <a:r>
              <a:rPr lang="en-GB" dirty="0"/>
              <a:t>You want to be able to </a:t>
            </a:r>
            <a:r>
              <a:rPr lang="en-GB" b="1" dirty="0"/>
              <a:t>improve</a:t>
            </a:r>
            <a:r>
              <a:rPr lang="en-GB" dirty="0"/>
              <a:t> if you have time </a:t>
            </a:r>
            <a:r>
              <a:rPr lang="en-GB" b="1" dirty="0"/>
              <a:t>without breaking anything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0136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D88637-F6FE-7D0F-291B-A50B139EB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Steps: </a:t>
            </a:r>
            <a:br>
              <a:rPr lang="en-US" dirty="0"/>
            </a:br>
            <a:r>
              <a:rPr lang="en-US" dirty="0"/>
              <a:t>Getting Top Marks for your next assignment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418A30-80F9-F902-ECAE-A0B9AF33B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Creation is a cycle of </a:t>
            </a:r>
            <a:r>
              <a:rPr lang="en-GB" b="1" dirty="0"/>
              <a:t>tests</a:t>
            </a:r>
            <a:r>
              <a:rPr lang="en-GB" dirty="0"/>
              <a:t> definition and </a:t>
            </a:r>
            <a:r>
              <a:rPr lang="en-GB" b="1" dirty="0"/>
              <a:t>refactoring</a:t>
            </a:r>
            <a:r>
              <a:rPr lang="en-GB" dirty="0"/>
              <a:t>. Guess what … Visual Studio and .NET can make it a lot easier.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C# ‘s compiler Roslyn integrates with Visual Studio to give you lots of help and enabling refactoring gestures!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Light bulbus and quick fixes can help you generating classes, methods, update signatures and lots more.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And then there is Live Unit Testing (LUT), this tool keeps an eye on code changes and automatically executes the impacted tests giving us feedback immediately about the results!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Let’s use those incredible features to implement our assignment with 100% pass guarantee.</a:t>
            </a:r>
          </a:p>
          <a:p>
            <a:pPr marL="0" indent="0">
              <a:buNone/>
            </a:pPr>
            <a:r>
              <a:rPr lang="en-GB" dirty="0"/>
              <a:t>MS is not liable and doesn’t guarantee top marks.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990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AD9F96-E6A0-8496-B903-9127931EE9B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head over to </a:t>
            </a:r>
          </a:p>
          <a:p>
            <a:pPr marL="0" indent="0">
              <a:buNone/>
            </a:pPr>
            <a:r>
              <a:rPr lang="en-US" dirty="0"/>
              <a:t>Visual Studio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5B427-D742-308D-4BDD-EB2ECF23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Show Time</a:t>
            </a:r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E8EB0961-E3E1-FBD9-C604-50427C9201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589" y="1628263"/>
            <a:ext cx="6674033" cy="360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358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C3C8E-02A1-7950-6C1D-621997BAA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97900"/>
          </a:xfrm>
        </p:spPr>
        <p:txBody>
          <a:bodyPr/>
          <a:lstStyle/>
          <a:p>
            <a:r>
              <a:rPr lang="en-US" dirty="0">
                <a:latin typeface="Open Sans Light"/>
                <a:ea typeface="Open Sans Light"/>
                <a:cs typeface="Open Sans Light"/>
              </a:rPr>
              <a:t>Student Resources</a:t>
            </a:r>
            <a:br>
              <a:rPr lang="en-US" dirty="0">
                <a:latin typeface="Open Sans Light"/>
                <a:ea typeface="Open Sans Light"/>
                <a:cs typeface="Open Sans Light"/>
              </a:rPr>
            </a:br>
            <a:r>
              <a:rPr lang="en-US" b="0" dirty="0">
                <a:solidFill>
                  <a:srgbClr val="FAFAFA"/>
                </a:solidFill>
                <a:latin typeface="Open Sans Light"/>
                <a:ea typeface="Open Sans Light"/>
                <a:cs typeface="Open Sans Ligh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http://aka.ms/learnstudent</a:t>
            </a:r>
            <a:br>
              <a:rPr lang="en-US" dirty="0">
                <a:solidFill>
                  <a:srgbClr val="FAFAFA"/>
                </a:solidFill>
                <a:latin typeface="Open Sans Light"/>
                <a:ea typeface="Open Sans Light"/>
                <a:cs typeface="Open Sans Light"/>
              </a:rPr>
            </a:br>
            <a:br>
              <a:rPr lang="en-US" dirty="0">
                <a:ea typeface="Open Sans Light"/>
              </a:rPr>
            </a:br>
            <a:r>
              <a:rPr lang="en-US" dirty="0">
                <a:solidFill>
                  <a:srgbClr val="FAFAFA"/>
                </a:solidFill>
                <a:latin typeface="Open Sans Light"/>
                <a:ea typeface="Open Sans Light"/>
                <a:cs typeface="Open Sans Light"/>
              </a:rPr>
              <a:t>Cloud Skills Challenge </a:t>
            </a:r>
            <a:br>
              <a:rPr lang="en-US" dirty="0">
                <a:ea typeface="Open Sans Light"/>
              </a:rPr>
            </a:br>
            <a:r>
              <a:rPr lang="en-US" b="0" u="sng" dirty="0">
                <a:latin typeface="Open Sans Light"/>
                <a:ea typeface="Open Sans Light"/>
                <a:cs typeface="Open Sans Light"/>
                <a:hlinkClick r:id="rId3"/>
              </a:rPr>
              <a:t>https://aka.ms/dotnetstudentcsc</a:t>
            </a:r>
            <a:r>
              <a:rPr lang="en-US" b="0" dirty="0">
                <a:latin typeface="Open Sans Light"/>
                <a:ea typeface="Open Sans Light"/>
                <a:cs typeface="Open Sans Light"/>
              </a:rPr>
              <a:t>  </a:t>
            </a:r>
            <a:br>
              <a:rPr lang="en-US" dirty="0">
                <a:ea typeface="Open Sans Light"/>
              </a:rPr>
            </a:br>
            <a:br>
              <a:rPr lang="en-US" dirty="0">
                <a:ea typeface="Open Sans Light"/>
              </a:rPr>
            </a:br>
            <a:r>
              <a:rPr lang="en-US" dirty="0">
                <a:latin typeface="Open Sans Light"/>
                <a:ea typeface="Open Sans Light"/>
                <a:cs typeface="Open Sans Light"/>
              </a:rPr>
              <a:t>GitHub Repo</a:t>
            </a:r>
            <a:br>
              <a:rPr lang="en-US" dirty="0">
                <a:ea typeface="Open Sans Light"/>
              </a:rPr>
            </a:br>
            <a:r>
              <a:rPr lang="en-US" b="0" dirty="0">
                <a:latin typeface="Open Sans Light"/>
                <a:ea typeface="Open Sans Light"/>
                <a:cs typeface="Open Sans Light"/>
                <a:hlinkClick r:id="rId4"/>
              </a:rPr>
              <a:t>https://github.com/microsoft/dotnetconf-studentzone</a:t>
            </a:r>
            <a:br>
              <a:rPr lang="en-US" b="0" dirty="0">
                <a:latin typeface="Open Sans Light"/>
                <a:ea typeface="Open Sans Light"/>
                <a:cs typeface="Open Sans Light"/>
              </a:rPr>
            </a:br>
            <a:r>
              <a:rPr lang="en-US" b="0" dirty="0">
                <a:latin typeface="Open Sans Light"/>
                <a:ea typeface="Open Sans Light"/>
                <a:cs typeface="Open Sans Light"/>
              </a:rPr>
              <a:t> </a:t>
            </a:r>
            <a:br>
              <a:rPr lang="en-US" dirty="0">
                <a:ea typeface="Open Sans Light"/>
              </a:rPr>
            </a:br>
            <a:r>
              <a:rPr lang="en-US" dirty="0">
                <a:ea typeface="Open Sans Light"/>
              </a:rPr>
              <a:t>Introduction to testing</a:t>
            </a:r>
            <a:br>
              <a:rPr lang="en-US" dirty="0">
                <a:ea typeface="Open Sans Light"/>
              </a:rPr>
            </a:br>
            <a:r>
              <a:rPr lang="en-GB" b="0" dirty="0">
                <a:latin typeface="Open Sans Light"/>
                <a:ea typeface="Open Sans Light"/>
                <a:cs typeface="Open Sans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https://aka.ms/visualstudio_dev_intro</a:t>
            </a:r>
            <a:br>
              <a:rPr lang="en-GB" sz="2800" b="1" dirty="0"/>
            </a:br>
            <a:br>
              <a:rPr lang="en-US" dirty="0">
                <a:ea typeface="Open Sans Light"/>
              </a:rPr>
            </a:br>
            <a:endParaRPr lang="en-US" dirty="0">
              <a:ea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30662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FFFF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2037</TotalTime>
  <Words>444</Words>
  <Application>Microsoft Office PowerPoint</Application>
  <PresentationFormat>Widescreen</PresentationFormat>
  <Paragraphs>47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AvertaStd-Regular</vt:lpstr>
      <vt:lpstr>Calibri</vt:lpstr>
      <vt:lpstr>Open Sans</vt:lpstr>
      <vt:lpstr>Open Sans Light</vt:lpstr>
      <vt:lpstr>Office Theme</vt:lpstr>
      <vt:lpstr>PowerPoint Presentation</vt:lpstr>
      <vt:lpstr>Next Steps:  Getting Top Marks for your next assignment</vt:lpstr>
      <vt:lpstr>Next Steps:  Getting Top Marks for your next assignment</vt:lpstr>
      <vt:lpstr>Next Steps:  Getting Top Marks for your next assignment</vt:lpstr>
      <vt:lpstr>Next Steps:  Getting Top Marks for your next assignment</vt:lpstr>
      <vt:lpstr>Next Steps:  Getting Top Marks for your next assignment</vt:lpstr>
      <vt:lpstr>Show Time</vt:lpstr>
      <vt:lpstr>Student Resources http://aka.ms/learnstudent  Cloud Skills Challenge  https://aka.ms/dotnetstudentcsc    GitHub Repo https://github.com/microsoft/dotnetconf-studentzone   Introduction to testing https://aka.ms/visualstudio_dev_intro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Diego Colombo (HE/HIM)</cp:lastModifiedBy>
  <cp:revision>61</cp:revision>
  <dcterms:created xsi:type="dcterms:W3CDTF">2022-10-11T15:09:05Z</dcterms:created>
  <dcterms:modified xsi:type="dcterms:W3CDTF">2022-10-26T18:24:36Z</dcterms:modified>
</cp:coreProperties>
</file>

<file path=docProps/thumbnail.jpeg>
</file>